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30275213" cy="42803763"/>
  <p:notesSz cx="10083800" cy="15125700"/>
  <p:defaultTextStyle>
    <a:defPPr>
      <a:defRPr lang="en-US"/>
    </a:defPPr>
    <a:lvl1pPr marL="0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25331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50663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75994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301325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626657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951988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277320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602651" algn="l" defTabSz="2650663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914" y="3282"/>
      </p:cViewPr>
      <p:guideLst>
        <p:guide orient="horz" pos="8150"/>
        <p:guide pos="64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70641" y="13269168"/>
            <a:ext cx="257339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41282" y="23970109"/>
            <a:ext cx="211926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13762" y="9844865"/>
            <a:ext cx="131697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591736" y="9844865"/>
            <a:ext cx="131697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3761" y="1712151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44865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07501"/>
            <a:ext cx="9688068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1" y="39807501"/>
            <a:ext cx="6963299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3" y="39807501"/>
            <a:ext cx="6963299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325331">
        <a:defRPr>
          <a:latin typeface="+mn-lt"/>
          <a:ea typeface="+mn-ea"/>
          <a:cs typeface="+mn-cs"/>
        </a:defRPr>
      </a:lvl2pPr>
      <a:lvl3pPr marL="2650663">
        <a:defRPr>
          <a:latin typeface="+mn-lt"/>
          <a:ea typeface="+mn-ea"/>
          <a:cs typeface="+mn-cs"/>
        </a:defRPr>
      </a:lvl3pPr>
      <a:lvl4pPr marL="3975994">
        <a:defRPr>
          <a:latin typeface="+mn-lt"/>
          <a:ea typeface="+mn-ea"/>
          <a:cs typeface="+mn-cs"/>
        </a:defRPr>
      </a:lvl4pPr>
      <a:lvl5pPr marL="5301325">
        <a:defRPr>
          <a:latin typeface="+mn-lt"/>
          <a:ea typeface="+mn-ea"/>
          <a:cs typeface="+mn-cs"/>
        </a:defRPr>
      </a:lvl5pPr>
      <a:lvl6pPr marL="6626657">
        <a:defRPr>
          <a:latin typeface="+mn-lt"/>
          <a:ea typeface="+mn-ea"/>
          <a:cs typeface="+mn-cs"/>
        </a:defRPr>
      </a:lvl6pPr>
      <a:lvl7pPr marL="7951988">
        <a:defRPr>
          <a:latin typeface="+mn-lt"/>
          <a:ea typeface="+mn-ea"/>
          <a:cs typeface="+mn-cs"/>
        </a:defRPr>
      </a:lvl7pPr>
      <a:lvl8pPr marL="9277320">
        <a:defRPr>
          <a:latin typeface="+mn-lt"/>
          <a:ea typeface="+mn-ea"/>
          <a:cs typeface="+mn-cs"/>
        </a:defRPr>
      </a:lvl8pPr>
      <a:lvl9pPr marL="1060265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325331">
        <a:defRPr>
          <a:latin typeface="+mn-lt"/>
          <a:ea typeface="+mn-ea"/>
          <a:cs typeface="+mn-cs"/>
        </a:defRPr>
      </a:lvl2pPr>
      <a:lvl3pPr marL="2650663">
        <a:defRPr>
          <a:latin typeface="+mn-lt"/>
          <a:ea typeface="+mn-ea"/>
          <a:cs typeface="+mn-cs"/>
        </a:defRPr>
      </a:lvl3pPr>
      <a:lvl4pPr marL="3975994">
        <a:defRPr>
          <a:latin typeface="+mn-lt"/>
          <a:ea typeface="+mn-ea"/>
          <a:cs typeface="+mn-cs"/>
        </a:defRPr>
      </a:lvl4pPr>
      <a:lvl5pPr marL="5301325">
        <a:defRPr>
          <a:latin typeface="+mn-lt"/>
          <a:ea typeface="+mn-ea"/>
          <a:cs typeface="+mn-cs"/>
        </a:defRPr>
      </a:lvl5pPr>
      <a:lvl6pPr marL="6626657">
        <a:defRPr>
          <a:latin typeface="+mn-lt"/>
          <a:ea typeface="+mn-ea"/>
          <a:cs typeface="+mn-cs"/>
        </a:defRPr>
      </a:lvl6pPr>
      <a:lvl7pPr marL="7951988">
        <a:defRPr>
          <a:latin typeface="+mn-lt"/>
          <a:ea typeface="+mn-ea"/>
          <a:cs typeface="+mn-cs"/>
        </a:defRPr>
      </a:lvl7pPr>
      <a:lvl8pPr marL="9277320">
        <a:defRPr>
          <a:latin typeface="+mn-lt"/>
          <a:ea typeface="+mn-ea"/>
          <a:cs typeface="+mn-cs"/>
        </a:defRPr>
      </a:lvl8pPr>
      <a:lvl9pPr marL="1060265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5235562" y="41624194"/>
            <a:ext cx="110577" cy="46721"/>
          </a:xfrm>
          <a:custGeom>
            <a:avLst/>
            <a:gdLst/>
            <a:ahLst/>
            <a:cxnLst/>
            <a:rect l="l" t="t" r="r" b="b"/>
            <a:pathLst>
              <a:path w="36829" h="16509">
                <a:moveTo>
                  <a:pt x="36474" y="0"/>
                </a:moveTo>
                <a:lnTo>
                  <a:pt x="0" y="0"/>
                </a:lnTo>
                <a:lnTo>
                  <a:pt x="0" y="16357"/>
                </a:lnTo>
                <a:lnTo>
                  <a:pt x="36474" y="16357"/>
                </a:lnTo>
                <a:lnTo>
                  <a:pt x="364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1465" y="41419009"/>
            <a:ext cx="197282" cy="3534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3869" y="41417391"/>
            <a:ext cx="197703" cy="35834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99052" y="41419009"/>
            <a:ext cx="197282" cy="35346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3195" y="41419009"/>
            <a:ext cx="197282" cy="353462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17085361" y="41624194"/>
            <a:ext cx="110577" cy="46721"/>
          </a:xfrm>
          <a:custGeom>
            <a:avLst/>
            <a:gdLst/>
            <a:ahLst/>
            <a:cxnLst/>
            <a:rect l="l" t="t" r="r" b="b"/>
            <a:pathLst>
              <a:path w="36829" h="16509">
                <a:moveTo>
                  <a:pt x="36474" y="0"/>
                </a:moveTo>
                <a:lnTo>
                  <a:pt x="0" y="0"/>
                </a:lnTo>
                <a:lnTo>
                  <a:pt x="0" y="16357"/>
                </a:lnTo>
                <a:lnTo>
                  <a:pt x="36474" y="16357"/>
                </a:lnTo>
                <a:lnTo>
                  <a:pt x="364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" name="object 10"/>
          <p:cNvGrpSpPr/>
          <p:nvPr/>
        </p:nvGrpSpPr>
        <p:grpSpPr>
          <a:xfrm>
            <a:off x="13906155" y="40659722"/>
            <a:ext cx="823608" cy="522918"/>
            <a:chOff x="4631739" y="14368053"/>
            <a:chExt cx="274320" cy="184785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31739" y="14368053"/>
              <a:ext cx="131191" cy="184061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789233" y="14369452"/>
              <a:ext cx="116839" cy="182880"/>
            </a:xfrm>
            <a:custGeom>
              <a:avLst/>
              <a:gdLst/>
              <a:ahLst/>
              <a:cxnLst/>
              <a:rect l="l" t="t" r="r" b="b"/>
              <a:pathLst>
                <a:path w="116839" h="182880">
                  <a:moveTo>
                    <a:pt x="116560" y="148590"/>
                  </a:moveTo>
                  <a:lnTo>
                    <a:pt x="41478" y="148590"/>
                  </a:lnTo>
                  <a:lnTo>
                    <a:pt x="41478" y="105410"/>
                  </a:lnTo>
                  <a:lnTo>
                    <a:pt x="108699" y="105410"/>
                  </a:lnTo>
                  <a:lnTo>
                    <a:pt x="108699" y="72390"/>
                  </a:lnTo>
                  <a:lnTo>
                    <a:pt x="41478" y="72390"/>
                  </a:lnTo>
                  <a:lnTo>
                    <a:pt x="41478" y="34290"/>
                  </a:lnTo>
                  <a:lnTo>
                    <a:pt x="112763" y="34290"/>
                  </a:lnTo>
                  <a:lnTo>
                    <a:pt x="112763" y="0"/>
                  </a:lnTo>
                  <a:lnTo>
                    <a:pt x="0" y="0"/>
                  </a:lnTo>
                  <a:lnTo>
                    <a:pt x="0" y="34290"/>
                  </a:lnTo>
                  <a:lnTo>
                    <a:pt x="0" y="72390"/>
                  </a:lnTo>
                  <a:lnTo>
                    <a:pt x="0" y="105410"/>
                  </a:lnTo>
                  <a:lnTo>
                    <a:pt x="0" y="148590"/>
                  </a:lnTo>
                  <a:lnTo>
                    <a:pt x="0" y="182880"/>
                  </a:lnTo>
                  <a:lnTo>
                    <a:pt x="116560" y="182880"/>
                  </a:lnTo>
                  <a:lnTo>
                    <a:pt x="116560" y="148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" name="object 13"/>
          <p:cNvGrpSpPr/>
          <p:nvPr/>
        </p:nvGrpSpPr>
        <p:grpSpPr>
          <a:xfrm>
            <a:off x="14776179" y="40655131"/>
            <a:ext cx="1469908" cy="535496"/>
            <a:chOff x="4921519" y="14366431"/>
            <a:chExt cx="489584" cy="189230"/>
          </a:xfrm>
        </p:grpSpPr>
        <p:sp>
          <p:nvSpPr>
            <p:cNvPr id="14" name="object 14"/>
            <p:cNvSpPr/>
            <p:nvPr/>
          </p:nvSpPr>
          <p:spPr>
            <a:xfrm>
              <a:off x="4921517" y="14369821"/>
              <a:ext cx="140970" cy="182880"/>
            </a:xfrm>
            <a:custGeom>
              <a:avLst/>
              <a:gdLst/>
              <a:ahLst/>
              <a:cxnLst/>
              <a:rect l="l" t="t" r="r" b="b"/>
              <a:pathLst>
                <a:path w="140970" h="182880">
                  <a:moveTo>
                    <a:pt x="140411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49060" y="34290"/>
                  </a:lnTo>
                  <a:lnTo>
                    <a:pt x="49060" y="182880"/>
                  </a:lnTo>
                  <a:lnTo>
                    <a:pt x="90538" y="182880"/>
                  </a:lnTo>
                  <a:lnTo>
                    <a:pt x="90538" y="34290"/>
                  </a:lnTo>
                  <a:lnTo>
                    <a:pt x="140411" y="34290"/>
                  </a:lnTo>
                  <a:lnTo>
                    <a:pt x="1404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83886" y="14366431"/>
              <a:ext cx="326904" cy="188658"/>
            </a:xfrm>
            <a:prstGeom prst="rect">
              <a:avLst/>
            </a:prstGeom>
          </p:spPr>
        </p:pic>
      </p:grpSp>
      <p:grpSp>
        <p:nvGrpSpPr>
          <p:cNvPr id="10" name="object 16"/>
          <p:cNvGrpSpPr/>
          <p:nvPr/>
        </p:nvGrpSpPr>
        <p:grpSpPr>
          <a:xfrm>
            <a:off x="16408779" y="40659722"/>
            <a:ext cx="598641" cy="522918"/>
            <a:chOff x="5465291" y="14368053"/>
            <a:chExt cx="199390" cy="18478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65291" y="14368053"/>
              <a:ext cx="131191" cy="18406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622778" y="14476092"/>
              <a:ext cx="41910" cy="76200"/>
            </a:xfrm>
            <a:custGeom>
              <a:avLst/>
              <a:gdLst/>
              <a:ahLst/>
              <a:cxnLst/>
              <a:rect l="l" t="t" r="r" b="b"/>
              <a:pathLst>
                <a:path w="41910" h="76200">
                  <a:moveTo>
                    <a:pt x="0" y="76199"/>
                  </a:moveTo>
                  <a:lnTo>
                    <a:pt x="41478" y="76199"/>
                  </a:lnTo>
                  <a:lnTo>
                    <a:pt x="41478" y="0"/>
                  </a:lnTo>
                  <a:lnTo>
                    <a:pt x="0" y="0"/>
                  </a:lnTo>
                  <a:lnTo>
                    <a:pt x="0" y="761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9"/>
          <p:cNvGrpSpPr/>
          <p:nvPr/>
        </p:nvGrpSpPr>
        <p:grpSpPr>
          <a:xfrm>
            <a:off x="16881614" y="40655105"/>
            <a:ext cx="1885528" cy="535496"/>
            <a:chOff x="5622778" y="14366422"/>
            <a:chExt cx="628015" cy="189230"/>
          </a:xfrm>
        </p:grpSpPr>
        <p:sp>
          <p:nvSpPr>
            <p:cNvPr id="20" name="object 20"/>
            <p:cNvSpPr/>
            <p:nvPr/>
          </p:nvSpPr>
          <p:spPr>
            <a:xfrm>
              <a:off x="5622772" y="14369415"/>
              <a:ext cx="151130" cy="182880"/>
            </a:xfrm>
            <a:custGeom>
              <a:avLst/>
              <a:gdLst/>
              <a:ahLst/>
              <a:cxnLst/>
              <a:rect l="l" t="t" r="r" b="b"/>
              <a:pathLst>
                <a:path w="151129" h="182880">
                  <a:moveTo>
                    <a:pt x="150723" y="0"/>
                  </a:moveTo>
                  <a:lnTo>
                    <a:pt x="109512" y="0"/>
                  </a:lnTo>
                  <a:lnTo>
                    <a:pt x="109512" y="69850"/>
                  </a:lnTo>
                  <a:lnTo>
                    <a:pt x="41478" y="69850"/>
                  </a:lnTo>
                  <a:lnTo>
                    <a:pt x="41478" y="0"/>
                  </a:lnTo>
                  <a:lnTo>
                    <a:pt x="0" y="0"/>
                  </a:lnTo>
                  <a:lnTo>
                    <a:pt x="0" y="69850"/>
                  </a:lnTo>
                  <a:lnTo>
                    <a:pt x="0" y="106680"/>
                  </a:lnTo>
                  <a:lnTo>
                    <a:pt x="109512" y="106680"/>
                  </a:lnTo>
                  <a:lnTo>
                    <a:pt x="109512" y="182880"/>
                  </a:lnTo>
                  <a:lnTo>
                    <a:pt x="150723" y="182880"/>
                  </a:lnTo>
                  <a:lnTo>
                    <a:pt x="150723" y="106680"/>
                  </a:lnTo>
                  <a:lnTo>
                    <a:pt x="150723" y="69850"/>
                  </a:lnTo>
                  <a:lnTo>
                    <a:pt x="1507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269" y="14366422"/>
              <a:ext cx="309558" cy="18867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133744" y="14369453"/>
              <a:ext cx="116839" cy="182880"/>
            </a:xfrm>
            <a:custGeom>
              <a:avLst/>
              <a:gdLst/>
              <a:ahLst/>
              <a:cxnLst/>
              <a:rect l="l" t="t" r="r" b="b"/>
              <a:pathLst>
                <a:path w="116839" h="182880">
                  <a:moveTo>
                    <a:pt x="116560" y="148590"/>
                  </a:moveTo>
                  <a:lnTo>
                    <a:pt x="41478" y="148590"/>
                  </a:lnTo>
                  <a:lnTo>
                    <a:pt x="41478" y="105410"/>
                  </a:lnTo>
                  <a:lnTo>
                    <a:pt x="108699" y="105410"/>
                  </a:lnTo>
                  <a:lnTo>
                    <a:pt x="108699" y="72390"/>
                  </a:lnTo>
                  <a:lnTo>
                    <a:pt x="41478" y="72390"/>
                  </a:lnTo>
                  <a:lnTo>
                    <a:pt x="41478" y="34290"/>
                  </a:lnTo>
                  <a:lnTo>
                    <a:pt x="112763" y="34290"/>
                  </a:lnTo>
                  <a:lnTo>
                    <a:pt x="112763" y="0"/>
                  </a:lnTo>
                  <a:lnTo>
                    <a:pt x="0" y="0"/>
                  </a:lnTo>
                  <a:lnTo>
                    <a:pt x="0" y="34290"/>
                  </a:lnTo>
                  <a:lnTo>
                    <a:pt x="0" y="72390"/>
                  </a:lnTo>
                  <a:lnTo>
                    <a:pt x="0" y="105410"/>
                  </a:lnTo>
                  <a:lnTo>
                    <a:pt x="0" y="148590"/>
                  </a:lnTo>
                  <a:lnTo>
                    <a:pt x="0" y="182880"/>
                  </a:lnTo>
                  <a:lnTo>
                    <a:pt x="116560" y="182880"/>
                  </a:lnTo>
                  <a:lnTo>
                    <a:pt x="116560" y="148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11506450" y="40196686"/>
            <a:ext cx="1900780" cy="2037761"/>
          </a:xfrm>
          <a:custGeom>
            <a:avLst/>
            <a:gdLst/>
            <a:ahLst/>
            <a:cxnLst/>
            <a:rect l="l" t="t" r="r" b="b"/>
            <a:pathLst>
              <a:path w="633095" h="720090">
                <a:moveTo>
                  <a:pt x="306451" y="165557"/>
                </a:moveTo>
                <a:lnTo>
                  <a:pt x="245833" y="93751"/>
                </a:lnTo>
                <a:lnTo>
                  <a:pt x="230936" y="80276"/>
                </a:lnTo>
                <a:lnTo>
                  <a:pt x="213715" y="71983"/>
                </a:lnTo>
                <a:lnTo>
                  <a:pt x="195300" y="69684"/>
                </a:lnTo>
                <a:lnTo>
                  <a:pt x="176822" y="74129"/>
                </a:lnTo>
                <a:lnTo>
                  <a:pt x="21259" y="164617"/>
                </a:lnTo>
                <a:lnTo>
                  <a:pt x="0" y="201447"/>
                </a:lnTo>
                <a:lnTo>
                  <a:pt x="0" y="518972"/>
                </a:lnTo>
                <a:lnTo>
                  <a:pt x="21259" y="555815"/>
                </a:lnTo>
                <a:lnTo>
                  <a:pt x="102069" y="602462"/>
                </a:lnTo>
                <a:lnTo>
                  <a:pt x="73025" y="566166"/>
                </a:lnTo>
                <a:lnTo>
                  <a:pt x="60274" y="522795"/>
                </a:lnTo>
                <a:lnTo>
                  <a:pt x="64566" y="477621"/>
                </a:lnTo>
                <a:lnTo>
                  <a:pt x="86702" y="435914"/>
                </a:lnTo>
                <a:lnTo>
                  <a:pt x="204063" y="292315"/>
                </a:lnTo>
                <a:lnTo>
                  <a:pt x="306451" y="165557"/>
                </a:lnTo>
                <a:close/>
              </a:path>
              <a:path w="633095" h="720090">
                <a:moveTo>
                  <a:pt x="632790" y="337197"/>
                </a:moveTo>
                <a:lnTo>
                  <a:pt x="624598" y="384251"/>
                </a:lnTo>
                <a:lnTo>
                  <a:pt x="608037" y="427850"/>
                </a:lnTo>
                <a:lnTo>
                  <a:pt x="583996" y="467131"/>
                </a:lnTo>
                <a:lnTo>
                  <a:pt x="553351" y="501230"/>
                </a:lnTo>
                <a:lnTo>
                  <a:pt x="516991" y="529259"/>
                </a:lnTo>
                <a:lnTo>
                  <a:pt x="475805" y="550367"/>
                </a:lnTo>
                <a:lnTo>
                  <a:pt x="430682" y="563676"/>
                </a:lnTo>
                <a:lnTo>
                  <a:pt x="382498" y="568299"/>
                </a:lnTo>
                <a:lnTo>
                  <a:pt x="319430" y="568299"/>
                </a:lnTo>
                <a:lnTo>
                  <a:pt x="318109" y="568274"/>
                </a:lnTo>
                <a:lnTo>
                  <a:pt x="316788" y="568350"/>
                </a:lnTo>
                <a:lnTo>
                  <a:pt x="315468" y="568350"/>
                </a:lnTo>
                <a:lnTo>
                  <a:pt x="254635" y="556577"/>
                </a:lnTo>
                <a:lnTo>
                  <a:pt x="201307" y="521258"/>
                </a:lnTo>
                <a:lnTo>
                  <a:pt x="175615" y="487337"/>
                </a:lnTo>
                <a:lnTo>
                  <a:pt x="161010" y="449491"/>
                </a:lnTo>
                <a:lnTo>
                  <a:pt x="156870" y="409422"/>
                </a:lnTo>
                <a:lnTo>
                  <a:pt x="162623" y="368820"/>
                </a:lnTo>
                <a:lnTo>
                  <a:pt x="99758" y="445541"/>
                </a:lnTo>
                <a:lnTo>
                  <a:pt x="78219" y="485305"/>
                </a:lnTo>
                <a:lnTo>
                  <a:pt x="73025" y="528485"/>
                </a:lnTo>
                <a:lnTo>
                  <a:pt x="83477" y="570433"/>
                </a:lnTo>
                <a:lnTo>
                  <a:pt x="108889" y="606539"/>
                </a:lnTo>
                <a:lnTo>
                  <a:pt x="294208" y="714146"/>
                </a:lnTo>
                <a:lnTo>
                  <a:pt x="315455" y="720013"/>
                </a:lnTo>
                <a:lnTo>
                  <a:pt x="326263" y="718540"/>
                </a:lnTo>
                <a:lnTo>
                  <a:pt x="336715" y="714146"/>
                </a:lnTo>
                <a:lnTo>
                  <a:pt x="589241" y="568350"/>
                </a:lnTo>
                <a:lnTo>
                  <a:pt x="627227" y="540004"/>
                </a:lnTo>
                <a:lnTo>
                  <a:pt x="632790" y="518655"/>
                </a:lnTo>
                <a:lnTo>
                  <a:pt x="632790" y="337197"/>
                </a:lnTo>
                <a:close/>
              </a:path>
              <a:path w="633095" h="720090">
                <a:moveTo>
                  <a:pt x="632790" y="201333"/>
                </a:moveTo>
                <a:lnTo>
                  <a:pt x="611530" y="164515"/>
                </a:lnTo>
                <a:lnTo>
                  <a:pt x="591616" y="153022"/>
                </a:lnTo>
                <a:lnTo>
                  <a:pt x="435724" y="63017"/>
                </a:lnTo>
                <a:lnTo>
                  <a:pt x="336715" y="5854"/>
                </a:lnTo>
                <a:lnTo>
                  <a:pt x="326263" y="1460"/>
                </a:lnTo>
                <a:lnTo>
                  <a:pt x="315455" y="0"/>
                </a:lnTo>
                <a:lnTo>
                  <a:pt x="304647" y="1460"/>
                </a:lnTo>
                <a:lnTo>
                  <a:pt x="294208" y="5854"/>
                </a:lnTo>
                <a:lnTo>
                  <a:pt x="187579" y="67881"/>
                </a:lnTo>
                <a:lnTo>
                  <a:pt x="206489" y="63017"/>
                </a:lnTo>
                <a:lnTo>
                  <a:pt x="225628" y="64325"/>
                </a:lnTo>
                <a:lnTo>
                  <a:pt x="243484" y="71539"/>
                </a:lnTo>
                <a:lnTo>
                  <a:pt x="258572" y="84404"/>
                </a:lnTo>
                <a:lnTo>
                  <a:pt x="316560" y="153060"/>
                </a:lnTo>
                <a:lnTo>
                  <a:pt x="429615" y="292950"/>
                </a:lnTo>
                <a:lnTo>
                  <a:pt x="457073" y="337197"/>
                </a:lnTo>
                <a:lnTo>
                  <a:pt x="471805" y="385076"/>
                </a:lnTo>
                <a:lnTo>
                  <a:pt x="472808" y="433679"/>
                </a:lnTo>
                <a:lnTo>
                  <a:pt x="459079" y="480047"/>
                </a:lnTo>
                <a:lnTo>
                  <a:pt x="429615" y="521258"/>
                </a:lnTo>
                <a:lnTo>
                  <a:pt x="397764" y="545960"/>
                </a:lnTo>
                <a:lnTo>
                  <a:pt x="386181" y="552170"/>
                </a:lnTo>
                <a:lnTo>
                  <a:pt x="434174" y="546862"/>
                </a:lnTo>
                <a:lnTo>
                  <a:pt x="479031" y="532942"/>
                </a:lnTo>
                <a:lnTo>
                  <a:pt x="519861" y="511276"/>
                </a:lnTo>
                <a:lnTo>
                  <a:pt x="555790" y="482739"/>
                </a:lnTo>
                <a:lnTo>
                  <a:pt x="585927" y="448208"/>
                </a:lnTo>
                <a:lnTo>
                  <a:pt x="609396" y="408546"/>
                </a:lnTo>
                <a:lnTo>
                  <a:pt x="625309" y="364629"/>
                </a:lnTo>
                <a:lnTo>
                  <a:pt x="632790" y="317334"/>
                </a:lnTo>
                <a:lnTo>
                  <a:pt x="632790" y="2013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 descr="C:\Users\w10\Desktop\Template-Poster-PetroPhase-202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30275212" cy="5318124"/>
          </a:xfrm>
          <a:prstGeom prst="rect">
            <a:avLst/>
          </a:prstGeom>
          <a:noFill/>
        </p:spPr>
      </p:pic>
      <p:pic>
        <p:nvPicPr>
          <p:cNvPr id="16" name="Picture 2" descr="C:\Users\w10\Desktop\Template-Poster-PetroPhase-202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1061481"/>
            <a:ext cx="30275213" cy="579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Poster PetroPhase 2022</dc:title>
  <cp:lastModifiedBy>w10</cp:lastModifiedBy>
  <cp:revision>14</cp:revision>
  <dcterms:created xsi:type="dcterms:W3CDTF">2022-01-27T17:11:56Z</dcterms:created>
  <dcterms:modified xsi:type="dcterms:W3CDTF">2023-04-15T15:24:11Z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2022-01-27T00:00:00Z</vt:filetime>
  </property>
  <property fmtid="{D5CDD505-2E9C-101B-9397-08002B2CF9AE}" pid="3" name="Creator">
    <vt:lpwstr>Adobe Illustrator 26.0 (Windows)</vt:lpwstr>
  </property>
  <property fmtid="{D5CDD505-2E9C-101B-9397-08002B2CF9AE}" pid="4" name="LastSaved">
    <vt:filetime>2022-01-27T00:00:00Z</vt:filetime>
  </property>
</Properties>
</file>