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1859D"/>
    <a:srgbClr val="00205B"/>
    <a:srgbClr val="80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1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7FB3-A3E3-613F-9652-E6928239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738" y="840509"/>
            <a:ext cx="6213231" cy="2669454"/>
          </a:xfrm>
        </p:spPr>
        <p:txBody>
          <a:bodyPr anchor="b"/>
          <a:lstStyle>
            <a:lvl1pPr algn="ctr">
              <a:defRPr sz="6000">
                <a:solidFill>
                  <a:srgbClr val="00205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C550E-1418-65F6-6158-72FFCAB5E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738" y="3708867"/>
            <a:ext cx="6213231" cy="107414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0818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C2799-63F6-449E-E7BE-8E597490F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45" y="239807"/>
            <a:ext cx="2966924" cy="501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0B6F9D-CC8D-06AD-52E8-DB9C3EFAE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90" r="61883" b="-1"/>
          <a:stretch/>
        </p:blipFill>
        <p:spPr>
          <a:xfrm>
            <a:off x="222738" y="6130731"/>
            <a:ext cx="1286040" cy="4907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4B5939-5A0D-E71E-5C69-64F97E2060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56" y="6130731"/>
            <a:ext cx="1080577" cy="4907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2599ED-9EC6-051C-D073-C366B99CA0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44" y="961292"/>
            <a:ext cx="5119718" cy="49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6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My Work\Malkiat Work\Marya\PPt\07 Apr 2023\03.jpg">
            <a:extLst>
              <a:ext uri="{FF2B5EF4-FFF2-40B4-BE49-F238E27FC236}">
                <a16:creationId xmlns:a16="http://schemas.microsoft.com/office/drawing/2014/main" id="{9E4AAAA9-BBF5-8FC4-F3E8-50866159C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715"/>
            <a:ext cx="12192000" cy="685971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554D6-B18B-072B-3D1D-5FD462BA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68F6E-0F9D-8B2F-C343-1D158B8E0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15B6-FC2C-C89B-5858-00505BDA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A0F5-1BBD-414D-AF77-BF3D28D5CDA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D52E9C-AD7A-B8E3-068B-2F087920517B}"/>
              </a:ext>
            </a:extLst>
          </p:cNvPr>
          <p:cNvSpPr/>
          <p:nvPr userDrawn="1"/>
        </p:nvSpPr>
        <p:spPr>
          <a:xfrm>
            <a:off x="10222523" y="6221046"/>
            <a:ext cx="187569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3550-174E-3E38-7A12-6915F1EB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00D1-7E5E-4183-8C60-F798DDF4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Data\My Work\Malkiat Work\Marya\PPt\07 Apr 2023\03.jpg">
            <a:extLst>
              <a:ext uri="{FF2B5EF4-FFF2-40B4-BE49-F238E27FC236}">
                <a16:creationId xmlns:a16="http://schemas.microsoft.com/office/drawing/2014/main" id="{332DC6D0-7947-DFD4-932C-FB549F64F7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715"/>
            <a:ext cx="12192000" cy="685971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15671-5DAF-0F9A-B3B1-EA87D14C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5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FE92D-261A-8AEA-E0DE-D847004D1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859D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19641-7E61-235D-5B37-EF2ECF50F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6A501-E519-7B3C-A404-B6D2D7D32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859D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330AD-95B4-EB41-4446-BD839345E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4F416-1F5D-42CD-1713-755E8852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15612-E468-64D1-45B9-7F5386525E93}"/>
              </a:ext>
            </a:extLst>
          </p:cNvPr>
          <p:cNvSpPr/>
          <p:nvPr userDrawn="1"/>
        </p:nvSpPr>
        <p:spPr>
          <a:xfrm>
            <a:off x="10222523" y="6221046"/>
            <a:ext cx="187569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9C648-4524-7700-635D-13E3F9B1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00D1-7E5E-4183-8C60-F798DDF4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Data\My Work\Malkiat Work\Marya\PPt\07 Apr 2023\08.jpg">
            <a:extLst>
              <a:ext uri="{FF2B5EF4-FFF2-40B4-BE49-F238E27FC236}">
                <a16:creationId xmlns:a16="http://schemas.microsoft.com/office/drawing/2014/main" id="{409D9826-0DF8-23B8-744E-4B489F892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971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2257E-5734-D9CC-735D-A79AF6CB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0" y="691899"/>
            <a:ext cx="5257800" cy="5474201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3ED1A-F941-9686-8F37-E6678E7C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A0F5-1BBD-414D-AF77-BF3D28D5CDA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1815B-402B-495E-E9B2-DBFFAB4D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5507C-22DC-6953-851F-CEAE37DD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00D1-7E5E-4183-8C60-F798DDF4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Data\My Work\Malkiat Work\Marya\PPt\07 Apr 2023\04.jpg">
            <a:extLst>
              <a:ext uri="{FF2B5EF4-FFF2-40B4-BE49-F238E27FC236}">
                <a16:creationId xmlns:a16="http://schemas.microsoft.com/office/drawing/2014/main" id="{AC3539D6-2525-B0D5-632A-C9660DDE78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9714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EB003-66C9-E275-5BCA-8B9D016B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A0F5-1BBD-414D-AF77-BF3D28D5CDA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0E724-1E1C-EB52-B56D-E527FA83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1183A-2DC6-B1BE-3C01-DC9F98B1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00D1-7E5E-4183-8C60-F798DDF4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8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907DB-7224-58FC-8962-48EACC87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85B2A-8BF6-8135-55F8-DC3A1D2D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70C4B-BBF1-23E9-36E5-D6F3F5115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A0F5-1BBD-414D-AF77-BF3D28D5CDA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7C554-9225-70FB-727D-E1ED9BE7A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01741-5A34-A893-7ED5-6B2D64CFA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00D1-7E5E-4183-8C60-F798DDF4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CF30-C0ED-E416-127B-01C6FD04CC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10AEC-E1CD-B343-BB28-749478996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32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A391-3780-B950-0345-14AE9BD1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2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2EAE-6944-DF2D-5AF8-CDDEA183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F609-79B8-8D83-99F0-48A2B612F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5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9B5F-8C46-B78E-D945-D0D31C04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5B127-BBD4-3BFA-70A1-D75E7662F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212C1-4A6F-103A-73F0-6A8A5517CC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7F1C4-E844-5D9F-EDF6-BAEAEACFB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AC6E8-F84B-499C-D426-8CA4018472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826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 Cokar</dc:creator>
  <cp:lastModifiedBy>Marya Cokar</cp:lastModifiedBy>
  <cp:revision>5</cp:revision>
  <dcterms:created xsi:type="dcterms:W3CDTF">2023-04-10T16:26:59Z</dcterms:created>
  <dcterms:modified xsi:type="dcterms:W3CDTF">2023-04-10T20:37:30Z</dcterms:modified>
</cp:coreProperties>
</file>